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8cfc2e25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8cfc2e25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8cfc2e25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8cfc2e25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8cfc2e25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8cfc2e25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8cfc2e25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28cfc2e25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06150" y="343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ATT VETA</a:t>
            </a:r>
            <a:endParaRPr b="1"/>
          </a:p>
        </p:txBody>
      </p:sp>
      <p:sp>
        <p:nvSpPr>
          <p:cNvPr id="55" name="Google Shape;55;p13"/>
          <p:cNvSpPr txBox="1"/>
          <p:nvPr/>
        </p:nvSpPr>
        <p:spPr>
          <a:xfrm>
            <a:off x="604550" y="1621750"/>
            <a:ext cx="2763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VIT “RUTA”: Muskel eller ben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highlight>
                  <a:srgbClr val="FFFF00"/>
                </a:highlight>
              </a:rPr>
              <a:t>GUL RUTA</a:t>
            </a:r>
            <a:r>
              <a:rPr lang="sv"/>
              <a:t>: Nerv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highlight>
                  <a:srgbClr val="980000"/>
                </a:highlight>
              </a:rPr>
              <a:t>RÖD RUTA</a:t>
            </a:r>
            <a:r>
              <a:rPr lang="sv"/>
              <a:t>: Artär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highlight>
                  <a:srgbClr val="0000FF"/>
                </a:highlight>
              </a:rPr>
              <a:t>BLÅ RUTA</a:t>
            </a:r>
            <a:r>
              <a:rPr lang="sv"/>
              <a:t>: 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highlight>
                  <a:srgbClr val="38761D"/>
                </a:highlight>
              </a:rPr>
              <a:t>GRÖN RUTA</a:t>
            </a:r>
            <a:r>
              <a:rPr lang="sv"/>
              <a:t>: Övrigt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423775" y="959575"/>
            <a:ext cx="4011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Varje slide börjar med fråga om vilket snitt det handlar om. Lär dig att orientera dig genom att kolla på följande denna ordning:</a:t>
            </a:r>
            <a:br>
              <a:rPr lang="sv"/>
            </a:b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sv" sz="1000"/>
              <a:t>Antal ben</a:t>
            </a:r>
            <a:endParaRPr b="1"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sv" sz="1000"/>
              <a:t>2 tyder på underarm/underben</a:t>
            </a:r>
            <a:endParaRPr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i="1" lang="sv" sz="1000"/>
              <a:t>Om ett av benen har en större andel som går direkt mot huden tyder det på </a:t>
            </a:r>
            <a:r>
              <a:rPr i="1" lang="sv" sz="1000" u="sng"/>
              <a:t>underben</a:t>
            </a:r>
            <a:r>
              <a:rPr i="1" lang="sv" sz="1000"/>
              <a:t> (tibialis)</a:t>
            </a:r>
            <a:r>
              <a:rPr i="1" lang="sv" sz="1000"/>
              <a:t> </a:t>
            </a:r>
            <a:endParaRPr i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i="1" lang="sv" sz="1000"/>
              <a:t>Om inte tyder det på </a:t>
            </a:r>
            <a:r>
              <a:rPr i="1" lang="sv" sz="1000" u="sng"/>
              <a:t>underarm</a:t>
            </a:r>
            <a:r>
              <a:rPr i="1" lang="sv" sz="1000"/>
              <a:t>. </a:t>
            </a:r>
            <a:br>
              <a:rPr i="1" lang="sv" sz="1000"/>
            </a:br>
            <a:endParaRPr i="1"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sv" sz="1000"/>
              <a:t>1 tyder på överarm/lår</a:t>
            </a:r>
            <a:endParaRPr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i="1" lang="sv" sz="1000"/>
              <a:t>Få muskler → </a:t>
            </a:r>
            <a:r>
              <a:rPr i="1" lang="sv" sz="1000"/>
              <a:t>.</a:t>
            </a:r>
            <a:r>
              <a:rPr lang="sv" sz="1000"/>
              <a:t> </a:t>
            </a:r>
            <a:r>
              <a:rPr i="1" lang="sv" sz="1000" u="sng"/>
              <a:t>Överarm</a:t>
            </a:r>
            <a:endParaRPr i="1" sz="1000" u="sng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i="1" lang="sv" sz="1000"/>
              <a:t>Många muskler → </a:t>
            </a:r>
            <a:r>
              <a:rPr i="1" lang="sv" sz="1000" u="sng"/>
              <a:t>Lår</a:t>
            </a:r>
            <a:endParaRPr i="1" sz="1000"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373975" y="3547525"/>
            <a:ext cx="411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Vissa slides innefattar frågor om vilka muskelgrupper utmarkerade muskler tillhör. Samtliga muskler i respektive grupp kommer inte alltid vara med, beror på var snittet är taget. 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084650" y="4594225"/>
            <a:ext cx="27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Lycka till!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975" y="0"/>
            <a:ext cx="7124025" cy="44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49500" y="353925"/>
            <a:ext cx="12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ÖVERARM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82325" y="353925"/>
            <a:ext cx="1857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sv"/>
              <a:t>Vilket snitt?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2039325" y="1792175"/>
            <a:ext cx="1121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2. 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375025" y="218425"/>
            <a:ext cx="1121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3.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1999650" y="2240925"/>
            <a:ext cx="1121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4</a:t>
            </a:r>
            <a:r>
              <a:rPr lang="sv"/>
              <a:t>.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166450" y="3333750"/>
            <a:ext cx="1121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5</a:t>
            </a:r>
            <a:r>
              <a:rPr lang="sv"/>
              <a:t>.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7207000" y="3903600"/>
            <a:ext cx="1313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6</a:t>
            </a:r>
            <a:r>
              <a:rPr lang="sv"/>
              <a:t>.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7534300" y="3282675"/>
            <a:ext cx="1270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7</a:t>
            </a:r>
            <a:r>
              <a:rPr lang="sv"/>
              <a:t>.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7489975" y="754125"/>
            <a:ext cx="1121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8</a:t>
            </a:r>
            <a:r>
              <a:rPr lang="sv"/>
              <a:t>.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7302850" y="243300"/>
            <a:ext cx="1121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9</a:t>
            </a:r>
            <a:r>
              <a:rPr lang="sv"/>
              <a:t>.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2166450" y="712350"/>
            <a:ext cx="11217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10</a:t>
            </a:r>
            <a:r>
              <a:rPr lang="sv"/>
              <a:t>.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7639600" y="2210937"/>
            <a:ext cx="1009800" cy="338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13.</a:t>
            </a:r>
            <a:endParaRPr sz="1000"/>
          </a:p>
        </p:txBody>
      </p:sp>
      <p:sp>
        <p:nvSpPr>
          <p:cNvPr id="76" name="Google Shape;76;p14"/>
          <p:cNvSpPr txBox="1"/>
          <p:nvPr/>
        </p:nvSpPr>
        <p:spPr>
          <a:xfrm>
            <a:off x="7639600" y="1853687"/>
            <a:ext cx="10098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11.</a:t>
            </a:r>
            <a:endParaRPr sz="1000"/>
          </a:p>
        </p:txBody>
      </p:sp>
      <p:sp>
        <p:nvSpPr>
          <p:cNvPr id="77" name="Google Shape;77;p14"/>
          <p:cNvSpPr txBox="1"/>
          <p:nvPr/>
        </p:nvSpPr>
        <p:spPr>
          <a:xfrm>
            <a:off x="7601875" y="2925437"/>
            <a:ext cx="10098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12.</a:t>
            </a:r>
            <a:endParaRPr sz="1000"/>
          </a:p>
        </p:txBody>
      </p:sp>
      <p:sp>
        <p:nvSpPr>
          <p:cNvPr id="78" name="Google Shape;78;p14"/>
          <p:cNvSpPr txBox="1"/>
          <p:nvPr/>
        </p:nvSpPr>
        <p:spPr>
          <a:xfrm>
            <a:off x="7639600" y="2568187"/>
            <a:ext cx="10098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14.</a:t>
            </a:r>
            <a:endParaRPr sz="1000"/>
          </a:p>
        </p:txBody>
      </p:sp>
      <p:sp>
        <p:nvSpPr>
          <p:cNvPr id="79" name="Google Shape;79;p14"/>
          <p:cNvSpPr txBox="1"/>
          <p:nvPr/>
        </p:nvSpPr>
        <p:spPr>
          <a:xfrm>
            <a:off x="2095275" y="1260437"/>
            <a:ext cx="1009800" cy="4464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15.</a:t>
            </a:r>
            <a:endParaRPr sz="1700"/>
          </a:p>
        </p:txBody>
      </p:sp>
      <p:sp>
        <p:nvSpPr>
          <p:cNvPr id="80" name="Google Shape;80;p14"/>
          <p:cNvSpPr txBox="1"/>
          <p:nvPr/>
        </p:nvSpPr>
        <p:spPr>
          <a:xfrm>
            <a:off x="7639600" y="1312087"/>
            <a:ext cx="1009800" cy="4464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/>
              <a:t>16.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484450" y="1037325"/>
            <a:ext cx="127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Ytlig dorsalgrupp</a:t>
            </a:r>
            <a:endParaRPr sz="1000"/>
          </a:p>
        </p:txBody>
      </p:sp>
      <p:sp>
        <p:nvSpPr>
          <p:cNvPr id="86" name="Google Shape;86;p15"/>
          <p:cNvSpPr txBox="1"/>
          <p:nvPr/>
        </p:nvSpPr>
        <p:spPr>
          <a:xfrm>
            <a:off x="8190175" y="4375825"/>
            <a:ext cx="1121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Ytlig flexorgrupp</a:t>
            </a:r>
            <a:endParaRPr sz="8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225" y="114025"/>
            <a:ext cx="675940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263900" y="114025"/>
            <a:ext cx="12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UNDERARM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95950" y="114025"/>
            <a:ext cx="1857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sv"/>
              <a:t>Vilket snitt?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6966925" y="1427525"/>
            <a:ext cx="112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2. </a:t>
            </a:r>
            <a:endParaRPr sz="600"/>
          </a:p>
        </p:txBody>
      </p:sp>
      <p:sp>
        <p:nvSpPr>
          <p:cNvPr id="91" name="Google Shape;91;p15"/>
          <p:cNvSpPr txBox="1"/>
          <p:nvPr/>
        </p:nvSpPr>
        <p:spPr>
          <a:xfrm>
            <a:off x="1683150" y="1824625"/>
            <a:ext cx="112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3</a:t>
            </a:r>
            <a:r>
              <a:rPr lang="sv" sz="600"/>
              <a:t>. </a:t>
            </a:r>
            <a:endParaRPr sz="600"/>
          </a:p>
        </p:txBody>
      </p:sp>
      <p:cxnSp>
        <p:nvCxnSpPr>
          <p:cNvPr id="92" name="Google Shape;92;p15"/>
          <p:cNvCxnSpPr>
            <a:endCxn id="93" idx="3"/>
          </p:cNvCxnSpPr>
          <p:nvPr/>
        </p:nvCxnSpPr>
        <p:spPr>
          <a:xfrm flipH="1">
            <a:off x="1067050" y="2406450"/>
            <a:ext cx="678300" cy="7341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>
            <a:stCxn id="93" idx="3"/>
          </p:cNvCxnSpPr>
          <p:nvPr/>
        </p:nvCxnSpPr>
        <p:spPr>
          <a:xfrm>
            <a:off x="1067050" y="3140550"/>
            <a:ext cx="711000" cy="1197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5"/>
          <p:cNvCxnSpPr>
            <a:stCxn id="93" idx="3"/>
          </p:cNvCxnSpPr>
          <p:nvPr/>
        </p:nvCxnSpPr>
        <p:spPr>
          <a:xfrm>
            <a:off x="1067050" y="3140550"/>
            <a:ext cx="821700" cy="528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5"/>
          <p:cNvSpPr txBox="1"/>
          <p:nvPr/>
        </p:nvSpPr>
        <p:spPr>
          <a:xfrm>
            <a:off x="220550" y="2926800"/>
            <a:ext cx="97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Radiella gruppen</a:t>
            </a:r>
            <a:endParaRPr sz="800"/>
          </a:p>
        </p:txBody>
      </p:sp>
      <p:sp>
        <p:nvSpPr>
          <p:cNvPr id="97" name="Google Shape;97;p15"/>
          <p:cNvSpPr txBox="1"/>
          <p:nvPr/>
        </p:nvSpPr>
        <p:spPr>
          <a:xfrm>
            <a:off x="1629250" y="2208450"/>
            <a:ext cx="112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4</a:t>
            </a:r>
            <a:r>
              <a:rPr lang="sv" sz="600"/>
              <a:t>. </a:t>
            </a:r>
            <a:endParaRPr sz="600"/>
          </a:p>
        </p:txBody>
      </p:sp>
      <p:sp>
        <p:nvSpPr>
          <p:cNvPr id="93" name="Google Shape;93;p15"/>
          <p:cNvSpPr txBox="1"/>
          <p:nvPr/>
        </p:nvSpPr>
        <p:spPr>
          <a:xfrm>
            <a:off x="95950" y="2994300"/>
            <a:ext cx="971100" cy="292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/>
              <a:t>7. </a:t>
            </a:r>
            <a:r>
              <a:rPr lang="sv" sz="700"/>
              <a:t>Vilken grupp?</a:t>
            </a:r>
            <a:endParaRPr sz="700"/>
          </a:p>
        </p:txBody>
      </p:sp>
      <p:sp>
        <p:nvSpPr>
          <p:cNvPr id="98" name="Google Shape;98;p15"/>
          <p:cNvSpPr txBox="1"/>
          <p:nvPr/>
        </p:nvSpPr>
        <p:spPr>
          <a:xfrm>
            <a:off x="1842275" y="3109350"/>
            <a:ext cx="908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5</a:t>
            </a:r>
            <a:r>
              <a:rPr lang="sv" sz="600"/>
              <a:t>. </a:t>
            </a:r>
            <a:endParaRPr sz="600"/>
          </a:p>
        </p:txBody>
      </p:sp>
      <p:sp>
        <p:nvSpPr>
          <p:cNvPr id="99" name="Google Shape;99;p15"/>
          <p:cNvSpPr txBox="1"/>
          <p:nvPr/>
        </p:nvSpPr>
        <p:spPr>
          <a:xfrm>
            <a:off x="1989875" y="3487250"/>
            <a:ext cx="908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6</a:t>
            </a:r>
            <a:r>
              <a:rPr lang="sv" sz="600"/>
              <a:t>. </a:t>
            </a:r>
            <a:endParaRPr sz="600"/>
          </a:p>
        </p:txBody>
      </p:sp>
      <p:cxnSp>
        <p:nvCxnSpPr>
          <p:cNvPr id="100" name="Google Shape;100;p15"/>
          <p:cNvCxnSpPr/>
          <p:nvPr/>
        </p:nvCxnSpPr>
        <p:spPr>
          <a:xfrm flipH="1">
            <a:off x="3286575" y="4980375"/>
            <a:ext cx="3872100" cy="144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5"/>
          <p:cNvCxnSpPr/>
          <p:nvPr/>
        </p:nvCxnSpPr>
        <p:spPr>
          <a:xfrm flipH="1" rot="10800000">
            <a:off x="3296250" y="4610775"/>
            <a:ext cx="14400" cy="379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5"/>
          <p:cNvCxnSpPr/>
          <p:nvPr/>
        </p:nvCxnSpPr>
        <p:spPr>
          <a:xfrm>
            <a:off x="5623300" y="4639700"/>
            <a:ext cx="24000" cy="355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5"/>
          <p:cNvCxnSpPr/>
          <p:nvPr/>
        </p:nvCxnSpPr>
        <p:spPr>
          <a:xfrm>
            <a:off x="7748825" y="3310650"/>
            <a:ext cx="585300" cy="259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5"/>
          <p:cNvCxnSpPr/>
          <p:nvPr/>
        </p:nvCxnSpPr>
        <p:spPr>
          <a:xfrm flipH="1" rot="10800000">
            <a:off x="7883175" y="3574450"/>
            <a:ext cx="450900" cy="9309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5"/>
          <p:cNvCxnSpPr/>
          <p:nvPr/>
        </p:nvCxnSpPr>
        <p:spPr>
          <a:xfrm flipH="1">
            <a:off x="7163475" y="4495775"/>
            <a:ext cx="729300" cy="4941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5"/>
          <p:cNvCxnSpPr/>
          <p:nvPr/>
        </p:nvCxnSpPr>
        <p:spPr>
          <a:xfrm>
            <a:off x="7897475" y="4495775"/>
            <a:ext cx="288000" cy="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5"/>
          <p:cNvCxnSpPr/>
          <p:nvPr/>
        </p:nvCxnSpPr>
        <p:spPr>
          <a:xfrm>
            <a:off x="7590500" y="3857625"/>
            <a:ext cx="571200" cy="85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5"/>
          <p:cNvCxnSpPr/>
          <p:nvPr/>
        </p:nvCxnSpPr>
        <p:spPr>
          <a:xfrm>
            <a:off x="6779625" y="4375825"/>
            <a:ext cx="667200" cy="4245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5"/>
          <p:cNvSpPr txBox="1"/>
          <p:nvPr/>
        </p:nvSpPr>
        <p:spPr>
          <a:xfrm>
            <a:off x="8233350" y="4383475"/>
            <a:ext cx="971100" cy="2925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/>
              <a:t>13</a:t>
            </a:r>
            <a:r>
              <a:rPr lang="sv" sz="700"/>
              <a:t>. Vilken grupp?</a:t>
            </a:r>
            <a:endParaRPr sz="700"/>
          </a:p>
        </p:txBody>
      </p:sp>
      <p:sp>
        <p:nvSpPr>
          <p:cNvPr id="110" name="Google Shape;110;p15"/>
          <p:cNvSpPr txBox="1"/>
          <p:nvPr/>
        </p:nvSpPr>
        <p:spPr>
          <a:xfrm>
            <a:off x="2849100" y="4326075"/>
            <a:ext cx="908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8</a:t>
            </a:r>
            <a:r>
              <a:rPr lang="sv" sz="600"/>
              <a:t>. </a:t>
            </a:r>
            <a:endParaRPr sz="600"/>
          </a:p>
        </p:txBody>
      </p:sp>
      <p:sp>
        <p:nvSpPr>
          <p:cNvPr id="111" name="Google Shape;111;p15"/>
          <p:cNvSpPr txBox="1"/>
          <p:nvPr/>
        </p:nvSpPr>
        <p:spPr>
          <a:xfrm>
            <a:off x="5180950" y="4326075"/>
            <a:ext cx="908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9</a:t>
            </a:r>
            <a:r>
              <a:rPr lang="sv" sz="600"/>
              <a:t>. </a:t>
            </a:r>
            <a:endParaRPr sz="600"/>
          </a:p>
        </p:txBody>
      </p:sp>
      <p:sp>
        <p:nvSpPr>
          <p:cNvPr id="112" name="Google Shape;112;p15"/>
          <p:cNvSpPr txBox="1"/>
          <p:nvPr/>
        </p:nvSpPr>
        <p:spPr>
          <a:xfrm>
            <a:off x="6218325" y="4169950"/>
            <a:ext cx="908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10</a:t>
            </a:r>
            <a:r>
              <a:rPr lang="sv" sz="600"/>
              <a:t>. </a:t>
            </a:r>
            <a:endParaRPr sz="600"/>
          </a:p>
        </p:txBody>
      </p:sp>
      <p:sp>
        <p:nvSpPr>
          <p:cNvPr id="113" name="Google Shape;113;p15"/>
          <p:cNvSpPr txBox="1"/>
          <p:nvPr/>
        </p:nvSpPr>
        <p:spPr>
          <a:xfrm>
            <a:off x="6864925" y="3665925"/>
            <a:ext cx="10182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11. </a:t>
            </a:r>
            <a:endParaRPr sz="600"/>
          </a:p>
        </p:txBody>
      </p:sp>
      <p:sp>
        <p:nvSpPr>
          <p:cNvPr id="114" name="Google Shape;114;p15"/>
          <p:cNvSpPr txBox="1"/>
          <p:nvPr/>
        </p:nvSpPr>
        <p:spPr>
          <a:xfrm>
            <a:off x="7130625" y="3161900"/>
            <a:ext cx="6672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12. </a:t>
            </a:r>
            <a:endParaRPr sz="600"/>
          </a:p>
        </p:txBody>
      </p:sp>
      <p:sp>
        <p:nvSpPr>
          <p:cNvPr id="115" name="Google Shape;115;p15"/>
          <p:cNvSpPr txBox="1"/>
          <p:nvPr/>
        </p:nvSpPr>
        <p:spPr>
          <a:xfrm>
            <a:off x="7102100" y="1911100"/>
            <a:ext cx="1059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14. </a:t>
            </a:r>
            <a:endParaRPr sz="600"/>
          </a:p>
        </p:txBody>
      </p:sp>
      <p:sp>
        <p:nvSpPr>
          <p:cNvPr id="116" name="Google Shape;116;p15"/>
          <p:cNvSpPr txBox="1"/>
          <p:nvPr/>
        </p:nvSpPr>
        <p:spPr>
          <a:xfrm>
            <a:off x="4052400" y="4326075"/>
            <a:ext cx="8523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15. </a:t>
            </a:r>
            <a:endParaRPr sz="600"/>
          </a:p>
        </p:txBody>
      </p:sp>
      <p:sp>
        <p:nvSpPr>
          <p:cNvPr id="117" name="Google Shape;117;p15"/>
          <p:cNvSpPr txBox="1"/>
          <p:nvPr/>
        </p:nvSpPr>
        <p:spPr>
          <a:xfrm>
            <a:off x="7902375" y="2149525"/>
            <a:ext cx="138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Djup flexorgrupp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18" name="Google Shape;118;p15"/>
          <p:cNvSpPr txBox="1"/>
          <p:nvPr/>
        </p:nvSpPr>
        <p:spPr>
          <a:xfrm>
            <a:off x="7955175" y="2149238"/>
            <a:ext cx="1121700" cy="2925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/>
              <a:t>16. Vilken grupp?</a:t>
            </a:r>
            <a:endParaRPr sz="700"/>
          </a:p>
        </p:txBody>
      </p:sp>
      <p:cxnSp>
        <p:nvCxnSpPr>
          <p:cNvPr id="119" name="Google Shape;119;p15"/>
          <p:cNvCxnSpPr>
            <a:stCxn id="116" idx="2"/>
          </p:cNvCxnSpPr>
          <p:nvPr/>
        </p:nvCxnSpPr>
        <p:spPr>
          <a:xfrm>
            <a:off x="4478550" y="4602975"/>
            <a:ext cx="2700" cy="4686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5"/>
          <p:cNvCxnSpPr/>
          <p:nvPr/>
        </p:nvCxnSpPr>
        <p:spPr>
          <a:xfrm flipH="1" rot="10800000">
            <a:off x="4486175" y="5037925"/>
            <a:ext cx="3243600" cy="384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5"/>
          <p:cNvCxnSpPr/>
          <p:nvPr/>
        </p:nvCxnSpPr>
        <p:spPr>
          <a:xfrm flipH="1" rot="10800000">
            <a:off x="7729650" y="3598550"/>
            <a:ext cx="791700" cy="14490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5"/>
          <p:cNvCxnSpPr>
            <a:endCxn id="118" idx="2"/>
          </p:cNvCxnSpPr>
          <p:nvPr/>
        </p:nvCxnSpPr>
        <p:spPr>
          <a:xfrm flipH="1" rot="10800000">
            <a:off x="8513025" y="2441738"/>
            <a:ext cx="3000" cy="11613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5"/>
          <p:cNvCxnSpPr>
            <a:stCxn id="118" idx="1"/>
            <a:endCxn id="115" idx="2"/>
          </p:cNvCxnSpPr>
          <p:nvPr/>
        </p:nvCxnSpPr>
        <p:spPr>
          <a:xfrm rot="10800000">
            <a:off x="7631775" y="2188088"/>
            <a:ext cx="323400" cy="1074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5"/>
          <p:cNvSpPr txBox="1"/>
          <p:nvPr/>
        </p:nvSpPr>
        <p:spPr>
          <a:xfrm>
            <a:off x="6606900" y="1021975"/>
            <a:ext cx="1059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17. </a:t>
            </a:r>
            <a:endParaRPr sz="600"/>
          </a:p>
        </p:txBody>
      </p:sp>
      <p:sp>
        <p:nvSpPr>
          <p:cNvPr id="125" name="Google Shape;125;p15"/>
          <p:cNvSpPr txBox="1"/>
          <p:nvPr/>
        </p:nvSpPr>
        <p:spPr>
          <a:xfrm>
            <a:off x="5030050" y="262750"/>
            <a:ext cx="1059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18. </a:t>
            </a:r>
            <a:endParaRPr sz="600"/>
          </a:p>
        </p:txBody>
      </p:sp>
      <p:cxnSp>
        <p:nvCxnSpPr>
          <p:cNvPr id="126" name="Google Shape;126;p15"/>
          <p:cNvCxnSpPr>
            <a:stCxn id="124" idx="0"/>
          </p:cNvCxnSpPr>
          <p:nvPr/>
        </p:nvCxnSpPr>
        <p:spPr>
          <a:xfrm flipH="1" rot="10800000">
            <a:off x="7136700" y="95875"/>
            <a:ext cx="12300" cy="926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5"/>
          <p:cNvCxnSpPr/>
          <p:nvPr/>
        </p:nvCxnSpPr>
        <p:spPr>
          <a:xfrm flipH="1" rot="10800000">
            <a:off x="5677150" y="95875"/>
            <a:ext cx="459600" cy="2160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5"/>
          <p:cNvCxnSpPr/>
          <p:nvPr/>
        </p:nvCxnSpPr>
        <p:spPr>
          <a:xfrm rot="10800000">
            <a:off x="4904775" y="88475"/>
            <a:ext cx="2978400" cy="27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15"/>
          <p:cNvSpPr txBox="1"/>
          <p:nvPr/>
        </p:nvSpPr>
        <p:spPr>
          <a:xfrm>
            <a:off x="2135700" y="1053275"/>
            <a:ext cx="1059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19. </a:t>
            </a:r>
            <a:endParaRPr sz="600"/>
          </a:p>
        </p:txBody>
      </p:sp>
      <p:cxnSp>
        <p:nvCxnSpPr>
          <p:cNvPr id="130" name="Google Shape;130;p15"/>
          <p:cNvCxnSpPr/>
          <p:nvPr/>
        </p:nvCxnSpPr>
        <p:spPr>
          <a:xfrm flipH="1">
            <a:off x="3239178" y="88425"/>
            <a:ext cx="1665600" cy="156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5"/>
          <p:cNvCxnSpPr>
            <a:endCxn id="129" idx="0"/>
          </p:cNvCxnSpPr>
          <p:nvPr/>
        </p:nvCxnSpPr>
        <p:spPr>
          <a:xfrm flipH="1">
            <a:off x="2665500" y="110375"/>
            <a:ext cx="573300" cy="9429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5"/>
          <p:cNvSpPr txBox="1"/>
          <p:nvPr/>
        </p:nvSpPr>
        <p:spPr>
          <a:xfrm>
            <a:off x="7880900" y="28800"/>
            <a:ext cx="17706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Djup extensorgrupp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3" name="Google Shape;133;p15"/>
          <p:cNvSpPr txBox="1"/>
          <p:nvPr/>
        </p:nvSpPr>
        <p:spPr>
          <a:xfrm>
            <a:off x="7902375" y="28788"/>
            <a:ext cx="1121700" cy="2925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/>
              <a:t>20</a:t>
            </a:r>
            <a:r>
              <a:rPr lang="sv" sz="700"/>
              <a:t>. Vilken grupp?</a:t>
            </a:r>
            <a:endParaRPr sz="700"/>
          </a:p>
        </p:txBody>
      </p:sp>
      <p:sp>
        <p:nvSpPr>
          <p:cNvPr id="134" name="Google Shape;134;p15"/>
          <p:cNvSpPr txBox="1"/>
          <p:nvPr/>
        </p:nvSpPr>
        <p:spPr>
          <a:xfrm>
            <a:off x="5945325" y="642363"/>
            <a:ext cx="10596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21</a:t>
            </a:r>
            <a:r>
              <a:rPr lang="sv" sz="600"/>
              <a:t>. </a:t>
            </a:r>
            <a:endParaRPr sz="600"/>
          </a:p>
        </p:txBody>
      </p:sp>
      <p:sp>
        <p:nvSpPr>
          <p:cNvPr id="135" name="Google Shape;135;p15"/>
          <p:cNvSpPr txBox="1"/>
          <p:nvPr/>
        </p:nvSpPr>
        <p:spPr>
          <a:xfrm>
            <a:off x="4451650" y="642375"/>
            <a:ext cx="7293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22. </a:t>
            </a:r>
            <a:endParaRPr sz="600"/>
          </a:p>
        </p:txBody>
      </p:sp>
      <p:sp>
        <p:nvSpPr>
          <p:cNvPr id="136" name="Google Shape;136;p15"/>
          <p:cNvSpPr txBox="1"/>
          <p:nvPr/>
        </p:nvSpPr>
        <p:spPr>
          <a:xfrm>
            <a:off x="2169275" y="1492413"/>
            <a:ext cx="7293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23. </a:t>
            </a:r>
            <a:endParaRPr sz="600"/>
          </a:p>
        </p:txBody>
      </p:sp>
      <p:cxnSp>
        <p:nvCxnSpPr>
          <p:cNvPr id="137" name="Google Shape;137;p15"/>
          <p:cNvCxnSpPr>
            <a:stCxn id="134" idx="0"/>
          </p:cNvCxnSpPr>
          <p:nvPr/>
        </p:nvCxnSpPr>
        <p:spPr>
          <a:xfrm rot="10800000">
            <a:off x="6472425" y="258963"/>
            <a:ext cx="2700" cy="3834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5"/>
          <p:cNvCxnSpPr>
            <a:stCxn id="135" idx="0"/>
          </p:cNvCxnSpPr>
          <p:nvPr/>
        </p:nvCxnSpPr>
        <p:spPr>
          <a:xfrm flipH="1" rot="10800000">
            <a:off x="4816300" y="268575"/>
            <a:ext cx="900" cy="373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5"/>
          <p:cNvCxnSpPr/>
          <p:nvPr/>
        </p:nvCxnSpPr>
        <p:spPr>
          <a:xfrm flipH="1" rot="10800000">
            <a:off x="4822025" y="254300"/>
            <a:ext cx="1655400" cy="192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5"/>
          <p:cNvCxnSpPr/>
          <p:nvPr/>
        </p:nvCxnSpPr>
        <p:spPr>
          <a:xfrm rot="10800000">
            <a:off x="4649225" y="187075"/>
            <a:ext cx="168000" cy="912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5"/>
          <p:cNvCxnSpPr/>
          <p:nvPr/>
        </p:nvCxnSpPr>
        <p:spPr>
          <a:xfrm flipH="1">
            <a:off x="2643800" y="187125"/>
            <a:ext cx="2010300" cy="96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5"/>
          <p:cNvCxnSpPr/>
          <p:nvPr/>
        </p:nvCxnSpPr>
        <p:spPr>
          <a:xfrm flipH="1">
            <a:off x="1900025" y="191925"/>
            <a:ext cx="758100" cy="10122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5"/>
          <p:cNvCxnSpPr/>
          <p:nvPr/>
        </p:nvCxnSpPr>
        <p:spPr>
          <a:xfrm flipH="1">
            <a:off x="1545025" y="1204125"/>
            <a:ext cx="377700" cy="51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5"/>
          <p:cNvCxnSpPr/>
          <p:nvPr/>
        </p:nvCxnSpPr>
        <p:spPr>
          <a:xfrm rot="10800000">
            <a:off x="1909750" y="1194600"/>
            <a:ext cx="426900" cy="2832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5"/>
          <p:cNvSpPr txBox="1"/>
          <p:nvPr/>
        </p:nvSpPr>
        <p:spPr>
          <a:xfrm>
            <a:off x="412400" y="1060413"/>
            <a:ext cx="1121700" cy="2925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/>
              <a:t>24. Vilken grupp?</a:t>
            </a:r>
            <a:endParaRPr sz="700"/>
          </a:p>
        </p:txBody>
      </p:sp>
      <p:sp>
        <p:nvSpPr>
          <p:cNvPr id="146" name="Google Shape;146;p15"/>
          <p:cNvSpPr txBox="1"/>
          <p:nvPr/>
        </p:nvSpPr>
        <p:spPr>
          <a:xfrm>
            <a:off x="1629250" y="2669638"/>
            <a:ext cx="11217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25</a:t>
            </a:r>
            <a:r>
              <a:rPr lang="sv" sz="1000"/>
              <a:t>.</a:t>
            </a:r>
            <a:endParaRPr sz="1000"/>
          </a:p>
        </p:txBody>
      </p:sp>
      <p:sp>
        <p:nvSpPr>
          <p:cNvPr id="147" name="Google Shape;147;p15"/>
          <p:cNvSpPr txBox="1"/>
          <p:nvPr/>
        </p:nvSpPr>
        <p:spPr>
          <a:xfrm>
            <a:off x="1883375" y="3831238"/>
            <a:ext cx="11217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26.</a:t>
            </a:r>
            <a:endParaRPr sz="1000"/>
          </a:p>
        </p:txBody>
      </p:sp>
      <p:sp>
        <p:nvSpPr>
          <p:cNvPr id="148" name="Google Shape;148;p15"/>
          <p:cNvSpPr txBox="1"/>
          <p:nvPr/>
        </p:nvSpPr>
        <p:spPr>
          <a:xfrm>
            <a:off x="7130625" y="2313050"/>
            <a:ext cx="6672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28.</a:t>
            </a:r>
            <a:endParaRPr sz="1000"/>
          </a:p>
        </p:txBody>
      </p:sp>
      <p:sp>
        <p:nvSpPr>
          <p:cNvPr id="149" name="Google Shape;149;p15"/>
          <p:cNvSpPr txBox="1"/>
          <p:nvPr/>
        </p:nvSpPr>
        <p:spPr>
          <a:xfrm>
            <a:off x="4701300" y="4622325"/>
            <a:ext cx="7917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27.</a:t>
            </a:r>
            <a:endParaRPr sz="1000"/>
          </a:p>
        </p:txBody>
      </p:sp>
      <p:sp>
        <p:nvSpPr>
          <p:cNvPr id="150" name="Google Shape;150;p15"/>
          <p:cNvSpPr txBox="1"/>
          <p:nvPr/>
        </p:nvSpPr>
        <p:spPr>
          <a:xfrm>
            <a:off x="3802975" y="247725"/>
            <a:ext cx="7581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29.</a:t>
            </a:r>
            <a:endParaRPr sz="1500"/>
          </a:p>
        </p:txBody>
      </p:sp>
      <p:sp>
        <p:nvSpPr>
          <p:cNvPr id="151" name="Google Shape;151;p15"/>
          <p:cNvSpPr txBox="1"/>
          <p:nvPr/>
        </p:nvSpPr>
        <p:spPr>
          <a:xfrm>
            <a:off x="3439750" y="4602975"/>
            <a:ext cx="7110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30</a:t>
            </a:r>
            <a:r>
              <a:rPr lang="sv" sz="1000"/>
              <a:t>.</a:t>
            </a:r>
            <a:endParaRPr sz="1000"/>
          </a:p>
        </p:txBody>
      </p:sp>
      <p:sp>
        <p:nvSpPr>
          <p:cNvPr id="152" name="Google Shape;152;p15"/>
          <p:cNvSpPr txBox="1"/>
          <p:nvPr/>
        </p:nvSpPr>
        <p:spPr>
          <a:xfrm>
            <a:off x="7108725" y="2737475"/>
            <a:ext cx="7110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31.</a:t>
            </a:r>
            <a:endParaRPr sz="1000"/>
          </a:p>
        </p:txBody>
      </p:sp>
      <p:sp>
        <p:nvSpPr>
          <p:cNvPr id="153" name="Google Shape;153;p15"/>
          <p:cNvSpPr txBox="1"/>
          <p:nvPr/>
        </p:nvSpPr>
        <p:spPr>
          <a:xfrm>
            <a:off x="3135775" y="490275"/>
            <a:ext cx="667200" cy="415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32</a:t>
            </a:r>
            <a:r>
              <a:rPr lang="sv" sz="1500"/>
              <a:t>.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/>
        </p:nvSpPr>
        <p:spPr>
          <a:xfrm>
            <a:off x="263900" y="114025"/>
            <a:ext cx="12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LÅR</a:t>
            </a: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201" y="0"/>
            <a:ext cx="5049649" cy="51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95950" y="114025"/>
            <a:ext cx="1857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sv"/>
              <a:t>Vilket snitt?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2878575" y="514225"/>
            <a:ext cx="112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2</a:t>
            </a:r>
            <a:r>
              <a:rPr lang="sv" sz="600"/>
              <a:t>. </a:t>
            </a:r>
            <a:endParaRPr sz="600"/>
          </a:p>
        </p:txBody>
      </p:sp>
      <p:sp>
        <p:nvSpPr>
          <p:cNvPr id="162" name="Google Shape;162;p16"/>
          <p:cNvSpPr txBox="1"/>
          <p:nvPr/>
        </p:nvSpPr>
        <p:spPr>
          <a:xfrm>
            <a:off x="4000275" y="514225"/>
            <a:ext cx="85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3</a:t>
            </a:r>
            <a:r>
              <a:rPr lang="sv" sz="600"/>
              <a:t>. </a:t>
            </a:r>
            <a:endParaRPr sz="600"/>
          </a:p>
        </p:txBody>
      </p:sp>
      <p:sp>
        <p:nvSpPr>
          <p:cNvPr id="163" name="Google Shape;163;p16"/>
          <p:cNvSpPr txBox="1"/>
          <p:nvPr/>
        </p:nvSpPr>
        <p:spPr>
          <a:xfrm>
            <a:off x="4800425" y="514225"/>
            <a:ext cx="85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4</a:t>
            </a:r>
            <a:r>
              <a:rPr lang="sv" sz="600"/>
              <a:t>. </a:t>
            </a:r>
            <a:endParaRPr sz="600"/>
          </a:p>
        </p:txBody>
      </p:sp>
      <p:sp>
        <p:nvSpPr>
          <p:cNvPr id="164" name="Google Shape;164;p16"/>
          <p:cNvSpPr txBox="1"/>
          <p:nvPr/>
        </p:nvSpPr>
        <p:spPr>
          <a:xfrm>
            <a:off x="5652125" y="514225"/>
            <a:ext cx="85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5</a:t>
            </a:r>
            <a:r>
              <a:rPr lang="sv" sz="600"/>
              <a:t>. </a:t>
            </a:r>
            <a:endParaRPr sz="600"/>
          </a:p>
        </p:txBody>
      </p:sp>
      <p:sp>
        <p:nvSpPr>
          <p:cNvPr id="165" name="Google Shape;165;p16"/>
          <p:cNvSpPr txBox="1"/>
          <p:nvPr/>
        </p:nvSpPr>
        <p:spPr>
          <a:xfrm>
            <a:off x="4188775" y="40625"/>
            <a:ext cx="12702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6</a:t>
            </a:r>
            <a:r>
              <a:rPr lang="sv" sz="600"/>
              <a:t>. Gemensamt namn </a:t>
            </a:r>
            <a:endParaRPr sz="600"/>
          </a:p>
        </p:txBody>
      </p:sp>
      <p:sp>
        <p:nvSpPr>
          <p:cNvPr id="166" name="Google Shape;166;p16"/>
          <p:cNvSpPr txBox="1"/>
          <p:nvPr/>
        </p:nvSpPr>
        <p:spPr>
          <a:xfrm>
            <a:off x="2119625" y="1491875"/>
            <a:ext cx="85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7</a:t>
            </a:r>
            <a:r>
              <a:rPr lang="sv" sz="600"/>
              <a:t>. </a:t>
            </a:r>
            <a:endParaRPr sz="600"/>
          </a:p>
        </p:txBody>
      </p:sp>
      <p:cxnSp>
        <p:nvCxnSpPr>
          <p:cNvPr id="167" name="Google Shape;167;p16"/>
          <p:cNvCxnSpPr/>
          <p:nvPr/>
        </p:nvCxnSpPr>
        <p:spPr>
          <a:xfrm flipH="1">
            <a:off x="1804125" y="153525"/>
            <a:ext cx="2063100" cy="950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1808850" y="1108350"/>
            <a:ext cx="403200" cy="4557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6"/>
          <p:cNvCxnSpPr/>
          <p:nvPr/>
        </p:nvCxnSpPr>
        <p:spPr>
          <a:xfrm flipH="1">
            <a:off x="1468050" y="1103550"/>
            <a:ext cx="340800" cy="96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16"/>
          <p:cNvSpPr txBox="1"/>
          <p:nvPr/>
        </p:nvSpPr>
        <p:spPr>
          <a:xfrm>
            <a:off x="492225" y="1001163"/>
            <a:ext cx="143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Anteriora gruppen</a:t>
            </a:r>
            <a:endParaRPr sz="800"/>
          </a:p>
        </p:txBody>
      </p:sp>
      <p:sp>
        <p:nvSpPr>
          <p:cNvPr id="171" name="Google Shape;171;p16"/>
          <p:cNvSpPr txBox="1"/>
          <p:nvPr/>
        </p:nvSpPr>
        <p:spPr>
          <a:xfrm>
            <a:off x="568725" y="969900"/>
            <a:ext cx="851700" cy="276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8</a:t>
            </a:r>
            <a:r>
              <a:rPr lang="sv" sz="600"/>
              <a:t>. Vilken grupp? </a:t>
            </a:r>
            <a:endParaRPr sz="600"/>
          </a:p>
        </p:txBody>
      </p:sp>
      <p:sp>
        <p:nvSpPr>
          <p:cNvPr id="172" name="Google Shape;172;p16"/>
          <p:cNvSpPr txBox="1"/>
          <p:nvPr/>
        </p:nvSpPr>
        <p:spPr>
          <a:xfrm>
            <a:off x="2078950" y="2433300"/>
            <a:ext cx="851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9</a:t>
            </a:r>
            <a:r>
              <a:rPr lang="sv" sz="800"/>
              <a:t>. </a:t>
            </a:r>
            <a:endParaRPr sz="800"/>
          </a:p>
        </p:txBody>
      </p:sp>
      <p:sp>
        <p:nvSpPr>
          <p:cNvPr id="173" name="Google Shape;173;p16"/>
          <p:cNvSpPr txBox="1"/>
          <p:nvPr/>
        </p:nvSpPr>
        <p:spPr>
          <a:xfrm>
            <a:off x="2119625" y="2911975"/>
            <a:ext cx="851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10.</a:t>
            </a:r>
            <a:endParaRPr sz="800"/>
          </a:p>
        </p:txBody>
      </p:sp>
      <p:sp>
        <p:nvSpPr>
          <p:cNvPr id="174" name="Google Shape;174;p16"/>
          <p:cNvSpPr txBox="1"/>
          <p:nvPr/>
        </p:nvSpPr>
        <p:spPr>
          <a:xfrm>
            <a:off x="2119625" y="3361850"/>
            <a:ext cx="851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11.</a:t>
            </a:r>
            <a:endParaRPr sz="800"/>
          </a:p>
        </p:txBody>
      </p:sp>
      <p:sp>
        <p:nvSpPr>
          <p:cNvPr id="175" name="Google Shape;175;p16"/>
          <p:cNvSpPr txBox="1"/>
          <p:nvPr/>
        </p:nvSpPr>
        <p:spPr>
          <a:xfrm>
            <a:off x="2212050" y="3811725"/>
            <a:ext cx="851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12</a:t>
            </a:r>
            <a:r>
              <a:rPr lang="sv" sz="800"/>
              <a:t>. </a:t>
            </a:r>
            <a:endParaRPr sz="800"/>
          </a:p>
        </p:txBody>
      </p:sp>
      <p:sp>
        <p:nvSpPr>
          <p:cNvPr id="176" name="Google Shape;176;p16"/>
          <p:cNvSpPr txBox="1"/>
          <p:nvPr/>
        </p:nvSpPr>
        <p:spPr>
          <a:xfrm>
            <a:off x="448300" y="2448750"/>
            <a:ext cx="104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/>
              <a:t>Mediala gruppen</a:t>
            </a:r>
            <a:endParaRPr sz="900"/>
          </a:p>
        </p:txBody>
      </p:sp>
      <p:sp>
        <p:nvSpPr>
          <p:cNvPr id="177" name="Google Shape;177;p16"/>
          <p:cNvSpPr txBox="1"/>
          <p:nvPr/>
        </p:nvSpPr>
        <p:spPr>
          <a:xfrm>
            <a:off x="492225" y="2448750"/>
            <a:ext cx="928200" cy="2769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13</a:t>
            </a:r>
            <a:r>
              <a:rPr lang="sv" sz="600"/>
              <a:t>. Vilken grupp? </a:t>
            </a:r>
            <a:endParaRPr sz="600"/>
          </a:p>
        </p:txBody>
      </p:sp>
      <p:cxnSp>
        <p:nvCxnSpPr>
          <p:cNvPr id="178" name="Google Shape;178;p16"/>
          <p:cNvCxnSpPr>
            <a:endCxn id="177" idx="3"/>
          </p:cNvCxnSpPr>
          <p:nvPr/>
        </p:nvCxnSpPr>
        <p:spPr>
          <a:xfrm flipH="1">
            <a:off x="1420425" y="2566800"/>
            <a:ext cx="767400" cy="204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16"/>
          <p:cNvCxnSpPr>
            <a:stCxn id="173" idx="1"/>
            <a:endCxn id="177" idx="3"/>
          </p:cNvCxnSpPr>
          <p:nvPr/>
        </p:nvCxnSpPr>
        <p:spPr>
          <a:xfrm rot="10800000">
            <a:off x="1420325" y="2587075"/>
            <a:ext cx="699300" cy="478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16"/>
          <p:cNvCxnSpPr>
            <a:endCxn id="177" idx="3"/>
          </p:cNvCxnSpPr>
          <p:nvPr/>
        </p:nvCxnSpPr>
        <p:spPr>
          <a:xfrm rot="10800000">
            <a:off x="1420425" y="2587200"/>
            <a:ext cx="791400" cy="9585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16"/>
          <p:cNvCxnSpPr>
            <a:stCxn id="175" idx="1"/>
            <a:endCxn id="177" idx="3"/>
          </p:cNvCxnSpPr>
          <p:nvPr/>
        </p:nvCxnSpPr>
        <p:spPr>
          <a:xfrm rot="10800000">
            <a:off x="1420350" y="2587125"/>
            <a:ext cx="791700" cy="13785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16"/>
          <p:cNvSpPr txBox="1"/>
          <p:nvPr/>
        </p:nvSpPr>
        <p:spPr>
          <a:xfrm>
            <a:off x="2768475" y="4252000"/>
            <a:ext cx="10968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14</a:t>
            </a:r>
            <a:r>
              <a:rPr lang="sv" sz="800"/>
              <a:t>. </a:t>
            </a:r>
            <a:endParaRPr sz="800"/>
          </a:p>
        </p:txBody>
      </p:sp>
      <p:sp>
        <p:nvSpPr>
          <p:cNvPr id="183" name="Google Shape;183;p16"/>
          <p:cNvSpPr txBox="1"/>
          <p:nvPr/>
        </p:nvSpPr>
        <p:spPr>
          <a:xfrm>
            <a:off x="3865275" y="4274850"/>
            <a:ext cx="9585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15</a:t>
            </a:r>
            <a:r>
              <a:rPr lang="sv" sz="800"/>
              <a:t>. </a:t>
            </a:r>
            <a:endParaRPr sz="800"/>
          </a:p>
        </p:txBody>
      </p:sp>
      <p:sp>
        <p:nvSpPr>
          <p:cNvPr id="184" name="Google Shape;184;p16"/>
          <p:cNvSpPr txBox="1"/>
          <p:nvPr/>
        </p:nvSpPr>
        <p:spPr>
          <a:xfrm>
            <a:off x="4886950" y="4252000"/>
            <a:ext cx="10968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16</a:t>
            </a:r>
            <a:r>
              <a:rPr lang="sv" sz="800"/>
              <a:t>. </a:t>
            </a:r>
            <a:endParaRPr sz="800"/>
          </a:p>
        </p:txBody>
      </p:sp>
      <p:sp>
        <p:nvSpPr>
          <p:cNvPr id="185" name="Google Shape;185;p16"/>
          <p:cNvSpPr txBox="1"/>
          <p:nvPr/>
        </p:nvSpPr>
        <p:spPr>
          <a:xfrm>
            <a:off x="5529575" y="3811725"/>
            <a:ext cx="10968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17</a:t>
            </a:r>
            <a:r>
              <a:rPr lang="sv" sz="800"/>
              <a:t>. </a:t>
            </a:r>
            <a:endParaRPr sz="800"/>
          </a:p>
        </p:txBody>
      </p:sp>
      <p:cxnSp>
        <p:nvCxnSpPr>
          <p:cNvPr id="186" name="Google Shape;186;p16"/>
          <p:cNvCxnSpPr/>
          <p:nvPr/>
        </p:nvCxnSpPr>
        <p:spPr>
          <a:xfrm flipH="1" rot="10800000">
            <a:off x="3316875" y="4759600"/>
            <a:ext cx="3915300" cy="9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16"/>
          <p:cNvCxnSpPr>
            <a:stCxn id="182" idx="2"/>
          </p:cNvCxnSpPr>
          <p:nvPr/>
        </p:nvCxnSpPr>
        <p:spPr>
          <a:xfrm>
            <a:off x="3316875" y="4559800"/>
            <a:ext cx="3300" cy="1998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16"/>
          <p:cNvCxnSpPr>
            <a:stCxn id="183" idx="2"/>
          </p:cNvCxnSpPr>
          <p:nvPr/>
        </p:nvCxnSpPr>
        <p:spPr>
          <a:xfrm>
            <a:off x="4344525" y="4582650"/>
            <a:ext cx="2400" cy="1818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16"/>
          <p:cNvCxnSpPr>
            <a:stCxn id="184" idx="2"/>
          </p:cNvCxnSpPr>
          <p:nvPr/>
        </p:nvCxnSpPr>
        <p:spPr>
          <a:xfrm>
            <a:off x="5435350" y="4559800"/>
            <a:ext cx="5700" cy="204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16"/>
          <p:cNvCxnSpPr>
            <a:stCxn id="185" idx="2"/>
          </p:cNvCxnSpPr>
          <p:nvPr/>
        </p:nvCxnSpPr>
        <p:spPr>
          <a:xfrm>
            <a:off x="6077975" y="4119525"/>
            <a:ext cx="30000" cy="640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16"/>
          <p:cNvSpPr txBox="1"/>
          <p:nvPr/>
        </p:nvSpPr>
        <p:spPr>
          <a:xfrm>
            <a:off x="7350625" y="4582650"/>
            <a:ext cx="166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/>
              <a:t>Posteriora gruppen</a:t>
            </a:r>
            <a:endParaRPr sz="900"/>
          </a:p>
        </p:txBody>
      </p:sp>
      <p:sp>
        <p:nvSpPr>
          <p:cNvPr id="192" name="Google Shape;192;p16"/>
          <p:cNvSpPr txBox="1"/>
          <p:nvPr/>
        </p:nvSpPr>
        <p:spPr>
          <a:xfrm>
            <a:off x="7232175" y="4605750"/>
            <a:ext cx="1227000" cy="276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18</a:t>
            </a:r>
            <a:r>
              <a:rPr lang="sv" sz="600"/>
              <a:t>. Vilken grupp? </a:t>
            </a:r>
            <a:endParaRPr sz="600"/>
          </a:p>
        </p:txBody>
      </p:sp>
      <p:sp>
        <p:nvSpPr>
          <p:cNvPr id="193" name="Google Shape;193;p16"/>
          <p:cNvSpPr txBox="1"/>
          <p:nvPr/>
        </p:nvSpPr>
        <p:spPr>
          <a:xfrm>
            <a:off x="6043450" y="2544888"/>
            <a:ext cx="1121700" cy="338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20.</a:t>
            </a:r>
            <a:endParaRPr sz="1000"/>
          </a:p>
        </p:txBody>
      </p:sp>
      <p:sp>
        <p:nvSpPr>
          <p:cNvPr id="194" name="Google Shape;194;p16"/>
          <p:cNvSpPr txBox="1"/>
          <p:nvPr/>
        </p:nvSpPr>
        <p:spPr>
          <a:xfrm>
            <a:off x="6135375" y="1308975"/>
            <a:ext cx="10968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19</a:t>
            </a:r>
            <a:r>
              <a:rPr lang="sv" sz="800"/>
              <a:t>. </a:t>
            </a:r>
            <a:endParaRPr sz="800"/>
          </a:p>
        </p:txBody>
      </p:sp>
      <p:sp>
        <p:nvSpPr>
          <p:cNvPr id="195" name="Google Shape;195;p16"/>
          <p:cNvSpPr txBox="1"/>
          <p:nvPr/>
        </p:nvSpPr>
        <p:spPr>
          <a:xfrm>
            <a:off x="5928225" y="3068625"/>
            <a:ext cx="928200" cy="415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21.</a:t>
            </a:r>
            <a:endParaRPr sz="1500"/>
          </a:p>
        </p:txBody>
      </p:sp>
      <p:sp>
        <p:nvSpPr>
          <p:cNvPr id="196" name="Google Shape;196;p16"/>
          <p:cNvSpPr txBox="1"/>
          <p:nvPr/>
        </p:nvSpPr>
        <p:spPr>
          <a:xfrm>
            <a:off x="2256550" y="917800"/>
            <a:ext cx="928200" cy="415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23</a:t>
            </a:r>
            <a:r>
              <a:rPr lang="sv" sz="1500"/>
              <a:t>.</a:t>
            </a:r>
            <a:endParaRPr sz="1500"/>
          </a:p>
        </p:txBody>
      </p:sp>
      <p:sp>
        <p:nvSpPr>
          <p:cNvPr id="197" name="Google Shape;197;p16"/>
          <p:cNvSpPr txBox="1"/>
          <p:nvPr/>
        </p:nvSpPr>
        <p:spPr>
          <a:xfrm>
            <a:off x="6140200" y="1927350"/>
            <a:ext cx="928200" cy="415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22</a:t>
            </a:r>
            <a:r>
              <a:rPr lang="sv" sz="1500"/>
              <a:t>.</a:t>
            </a:r>
            <a:endParaRPr sz="1500"/>
          </a:p>
        </p:txBody>
      </p:sp>
      <p:sp>
        <p:nvSpPr>
          <p:cNvPr id="198" name="Google Shape;198;p16"/>
          <p:cNvSpPr txBox="1"/>
          <p:nvPr/>
        </p:nvSpPr>
        <p:spPr>
          <a:xfrm>
            <a:off x="2148400" y="4798450"/>
            <a:ext cx="43242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199" name="Google Shape;1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474" y="1876388"/>
            <a:ext cx="60585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/>
        </p:nvSpPr>
        <p:spPr>
          <a:xfrm>
            <a:off x="7540275" y="4127800"/>
            <a:ext cx="122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Ytliga posteriora gruppen</a:t>
            </a:r>
            <a:endParaRPr sz="800"/>
          </a:p>
        </p:txBody>
      </p:sp>
      <p:sp>
        <p:nvSpPr>
          <p:cNvPr id="205" name="Google Shape;205;p17"/>
          <p:cNvSpPr txBox="1"/>
          <p:nvPr/>
        </p:nvSpPr>
        <p:spPr>
          <a:xfrm>
            <a:off x="263900" y="114025"/>
            <a:ext cx="12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SMALBEN</a:t>
            </a:r>
            <a:endParaRPr/>
          </a:p>
        </p:txBody>
      </p:sp>
      <p:pic>
        <p:nvPicPr>
          <p:cNvPr id="206" name="Google Shape;2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000" y="189550"/>
            <a:ext cx="564398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7"/>
          <p:cNvSpPr txBox="1"/>
          <p:nvPr/>
        </p:nvSpPr>
        <p:spPr>
          <a:xfrm>
            <a:off x="95950" y="114025"/>
            <a:ext cx="1857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sv"/>
              <a:t>Vilket snitt?</a:t>
            </a:r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2426700" y="690600"/>
            <a:ext cx="85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2.</a:t>
            </a:r>
            <a:r>
              <a:rPr lang="sv" sz="600"/>
              <a:t> </a:t>
            </a:r>
            <a:endParaRPr sz="600"/>
          </a:p>
        </p:txBody>
      </p:sp>
      <p:sp>
        <p:nvSpPr>
          <p:cNvPr id="209" name="Google Shape;209;p17"/>
          <p:cNvSpPr txBox="1"/>
          <p:nvPr/>
        </p:nvSpPr>
        <p:spPr>
          <a:xfrm>
            <a:off x="6268775" y="3347600"/>
            <a:ext cx="851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3</a:t>
            </a:r>
            <a:r>
              <a:rPr lang="sv" sz="600"/>
              <a:t>. </a:t>
            </a:r>
            <a:endParaRPr sz="600"/>
          </a:p>
        </p:txBody>
      </p:sp>
      <p:sp>
        <p:nvSpPr>
          <p:cNvPr id="210" name="Google Shape;210;p17"/>
          <p:cNvSpPr txBox="1"/>
          <p:nvPr/>
        </p:nvSpPr>
        <p:spPr>
          <a:xfrm>
            <a:off x="4420375" y="318875"/>
            <a:ext cx="6798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4</a:t>
            </a:r>
            <a:r>
              <a:rPr lang="sv" sz="800"/>
              <a:t>. </a:t>
            </a:r>
            <a:endParaRPr sz="800"/>
          </a:p>
        </p:txBody>
      </p:sp>
      <p:sp>
        <p:nvSpPr>
          <p:cNvPr id="211" name="Google Shape;211;p17"/>
          <p:cNvSpPr txBox="1"/>
          <p:nvPr/>
        </p:nvSpPr>
        <p:spPr>
          <a:xfrm>
            <a:off x="5258925" y="318875"/>
            <a:ext cx="9546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5</a:t>
            </a:r>
            <a:r>
              <a:rPr lang="sv" sz="800"/>
              <a:t>. </a:t>
            </a:r>
            <a:endParaRPr sz="800"/>
          </a:p>
        </p:txBody>
      </p:sp>
      <p:sp>
        <p:nvSpPr>
          <p:cNvPr id="212" name="Google Shape;212;p17"/>
          <p:cNvSpPr txBox="1"/>
          <p:nvPr/>
        </p:nvSpPr>
        <p:spPr>
          <a:xfrm>
            <a:off x="5905825" y="800225"/>
            <a:ext cx="11139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6</a:t>
            </a:r>
            <a:r>
              <a:rPr lang="sv" sz="800"/>
              <a:t>. </a:t>
            </a:r>
            <a:endParaRPr sz="800"/>
          </a:p>
        </p:txBody>
      </p:sp>
      <p:cxnSp>
        <p:nvCxnSpPr>
          <p:cNvPr id="213" name="Google Shape;213;p17"/>
          <p:cNvCxnSpPr>
            <a:endCxn id="214" idx="1"/>
          </p:cNvCxnSpPr>
          <p:nvPr/>
        </p:nvCxnSpPr>
        <p:spPr>
          <a:xfrm flipH="1" rot="10800000">
            <a:off x="4961175" y="153900"/>
            <a:ext cx="1516200" cy="1425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17"/>
          <p:cNvSpPr txBox="1"/>
          <p:nvPr/>
        </p:nvSpPr>
        <p:spPr>
          <a:xfrm>
            <a:off x="6477375" y="0"/>
            <a:ext cx="238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Anteriora gruppen</a:t>
            </a:r>
            <a:endParaRPr sz="800"/>
          </a:p>
        </p:txBody>
      </p:sp>
      <p:cxnSp>
        <p:nvCxnSpPr>
          <p:cNvPr id="215" name="Google Shape;215;p17"/>
          <p:cNvCxnSpPr>
            <a:endCxn id="214" idx="1"/>
          </p:cNvCxnSpPr>
          <p:nvPr/>
        </p:nvCxnSpPr>
        <p:spPr>
          <a:xfrm flipH="1" rot="10800000">
            <a:off x="5872875" y="153900"/>
            <a:ext cx="604500" cy="177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17"/>
          <p:cNvCxnSpPr>
            <a:stCxn id="212" idx="0"/>
            <a:endCxn id="214" idx="1"/>
          </p:cNvCxnSpPr>
          <p:nvPr/>
        </p:nvCxnSpPr>
        <p:spPr>
          <a:xfrm flipH="1" rot="10800000">
            <a:off x="6462775" y="154025"/>
            <a:ext cx="14700" cy="646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17"/>
          <p:cNvSpPr txBox="1"/>
          <p:nvPr/>
        </p:nvSpPr>
        <p:spPr>
          <a:xfrm>
            <a:off x="6477475" y="15450"/>
            <a:ext cx="1227000" cy="276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7. Vilken muskelgrupp?</a:t>
            </a:r>
            <a:endParaRPr sz="600"/>
          </a:p>
        </p:txBody>
      </p:sp>
      <p:sp>
        <p:nvSpPr>
          <p:cNvPr id="218" name="Google Shape;218;p17"/>
          <p:cNvSpPr txBox="1"/>
          <p:nvPr/>
        </p:nvSpPr>
        <p:spPr>
          <a:xfrm>
            <a:off x="6300075" y="1673800"/>
            <a:ext cx="6798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/>
              <a:t>8</a:t>
            </a:r>
            <a:r>
              <a:rPr lang="sv" sz="2000"/>
              <a:t>. </a:t>
            </a:r>
            <a:endParaRPr sz="2000"/>
          </a:p>
        </p:txBody>
      </p:sp>
      <p:sp>
        <p:nvSpPr>
          <p:cNvPr id="219" name="Google Shape;219;p17"/>
          <p:cNvSpPr txBox="1"/>
          <p:nvPr/>
        </p:nvSpPr>
        <p:spPr>
          <a:xfrm>
            <a:off x="6300075" y="2241313"/>
            <a:ext cx="6798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/>
              <a:t>9</a:t>
            </a:r>
            <a:r>
              <a:rPr lang="sv" sz="2000"/>
              <a:t>. </a:t>
            </a:r>
            <a:endParaRPr sz="2000"/>
          </a:p>
        </p:txBody>
      </p:sp>
      <p:sp>
        <p:nvSpPr>
          <p:cNvPr id="220" name="Google Shape;220;p17"/>
          <p:cNvSpPr txBox="1"/>
          <p:nvPr/>
        </p:nvSpPr>
        <p:spPr>
          <a:xfrm>
            <a:off x="7680550" y="2071625"/>
            <a:ext cx="122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Laterala gruppen</a:t>
            </a:r>
            <a:endParaRPr sz="800"/>
          </a:p>
        </p:txBody>
      </p:sp>
      <p:sp>
        <p:nvSpPr>
          <p:cNvPr id="221" name="Google Shape;221;p17"/>
          <p:cNvSpPr txBox="1"/>
          <p:nvPr/>
        </p:nvSpPr>
        <p:spPr>
          <a:xfrm>
            <a:off x="7752525" y="2087075"/>
            <a:ext cx="802500" cy="3693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600"/>
              <a:t>10. Vilken muskelgrupp?</a:t>
            </a:r>
            <a:endParaRPr sz="600"/>
          </a:p>
        </p:txBody>
      </p:sp>
      <p:cxnSp>
        <p:nvCxnSpPr>
          <p:cNvPr id="222" name="Google Shape;222;p17"/>
          <p:cNvCxnSpPr>
            <a:stCxn id="221" idx="1"/>
            <a:endCxn id="218" idx="3"/>
          </p:cNvCxnSpPr>
          <p:nvPr/>
        </p:nvCxnSpPr>
        <p:spPr>
          <a:xfrm rot="10800000">
            <a:off x="6980025" y="1920125"/>
            <a:ext cx="772500" cy="3516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17"/>
          <p:cNvCxnSpPr>
            <a:stCxn id="221" idx="1"/>
            <a:endCxn id="219" idx="3"/>
          </p:cNvCxnSpPr>
          <p:nvPr/>
        </p:nvCxnSpPr>
        <p:spPr>
          <a:xfrm flipH="1">
            <a:off x="6980025" y="2271725"/>
            <a:ext cx="772500" cy="2160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17"/>
          <p:cNvSpPr txBox="1"/>
          <p:nvPr/>
        </p:nvSpPr>
        <p:spPr>
          <a:xfrm>
            <a:off x="6131025" y="3624500"/>
            <a:ext cx="9546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11</a:t>
            </a:r>
            <a:r>
              <a:rPr lang="sv" sz="800"/>
              <a:t>. </a:t>
            </a:r>
            <a:endParaRPr sz="800"/>
          </a:p>
        </p:txBody>
      </p:sp>
      <p:sp>
        <p:nvSpPr>
          <p:cNvPr id="225" name="Google Shape;225;p17"/>
          <p:cNvSpPr txBox="1"/>
          <p:nvPr/>
        </p:nvSpPr>
        <p:spPr>
          <a:xfrm>
            <a:off x="3278400" y="4487000"/>
            <a:ext cx="12270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/>
              <a:t>12. </a:t>
            </a:r>
            <a:endParaRPr sz="900"/>
          </a:p>
        </p:txBody>
      </p:sp>
      <p:sp>
        <p:nvSpPr>
          <p:cNvPr id="226" name="Google Shape;226;p17"/>
          <p:cNvSpPr txBox="1"/>
          <p:nvPr/>
        </p:nvSpPr>
        <p:spPr>
          <a:xfrm>
            <a:off x="4836625" y="4509875"/>
            <a:ext cx="12270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/>
              <a:t>13. </a:t>
            </a:r>
            <a:endParaRPr sz="900"/>
          </a:p>
        </p:txBody>
      </p:sp>
      <p:sp>
        <p:nvSpPr>
          <p:cNvPr id="227" name="Google Shape;227;p17"/>
          <p:cNvSpPr txBox="1"/>
          <p:nvPr/>
        </p:nvSpPr>
        <p:spPr>
          <a:xfrm>
            <a:off x="7525175" y="4143250"/>
            <a:ext cx="9711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/>
              <a:t>15</a:t>
            </a:r>
            <a:r>
              <a:rPr lang="sv" sz="700"/>
              <a:t>. Vilken muskelgrupp?</a:t>
            </a:r>
            <a:endParaRPr sz="700"/>
          </a:p>
        </p:txBody>
      </p:sp>
      <p:cxnSp>
        <p:nvCxnSpPr>
          <p:cNvPr id="228" name="Google Shape;228;p17"/>
          <p:cNvCxnSpPr/>
          <p:nvPr/>
        </p:nvCxnSpPr>
        <p:spPr>
          <a:xfrm>
            <a:off x="6794125" y="4001625"/>
            <a:ext cx="134100" cy="6285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17"/>
          <p:cNvCxnSpPr>
            <a:endCxn id="226" idx="2"/>
          </p:cNvCxnSpPr>
          <p:nvPr/>
        </p:nvCxnSpPr>
        <p:spPr>
          <a:xfrm flipH="1" rot="10800000">
            <a:off x="5410225" y="4832975"/>
            <a:ext cx="39900" cy="1953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7"/>
          <p:cNvCxnSpPr/>
          <p:nvPr/>
        </p:nvCxnSpPr>
        <p:spPr>
          <a:xfrm>
            <a:off x="2504575" y="5013850"/>
            <a:ext cx="3444900" cy="144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17"/>
          <p:cNvCxnSpPr/>
          <p:nvPr/>
        </p:nvCxnSpPr>
        <p:spPr>
          <a:xfrm flipH="1" rot="10800000">
            <a:off x="5949475" y="4343350"/>
            <a:ext cx="1580400" cy="6945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17"/>
          <p:cNvSpPr txBox="1"/>
          <p:nvPr/>
        </p:nvSpPr>
        <p:spPr>
          <a:xfrm>
            <a:off x="1857050" y="3558550"/>
            <a:ext cx="12270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/>
              <a:t>14. </a:t>
            </a:r>
            <a:endParaRPr sz="900"/>
          </a:p>
        </p:txBody>
      </p:sp>
      <p:cxnSp>
        <p:nvCxnSpPr>
          <p:cNvPr id="233" name="Google Shape;233;p17"/>
          <p:cNvCxnSpPr/>
          <p:nvPr/>
        </p:nvCxnSpPr>
        <p:spPr>
          <a:xfrm>
            <a:off x="2451475" y="3881650"/>
            <a:ext cx="53100" cy="1137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17"/>
          <p:cNvCxnSpPr>
            <a:stCxn id="225" idx="2"/>
          </p:cNvCxnSpPr>
          <p:nvPr/>
        </p:nvCxnSpPr>
        <p:spPr>
          <a:xfrm flipH="1">
            <a:off x="3891300" y="4810100"/>
            <a:ext cx="600" cy="218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17"/>
          <p:cNvSpPr txBox="1"/>
          <p:nvPr/>
        </p:nvSpPr>
        <p:spPr>
          <a:xfrm>
            <a:off x="1688900" y="2166388"/>
            <a:ext cx="12270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/>
              <a:t>18. </a:t>
            </a:r>
            <a:endParaRPr sz="1000"/>
          </a:p>
        </p:txBody>
      </p:sp>
      <p:sp>
        <p:nvSpPr>
          <p:cNvPr id="236" name="Google Shape;236;p17"/>
          <p:cNvSpPr txBox="1"/>
          <p:nvPr/>
        </p:nvSpPr>
        <p:spPr>
          <a:xfrm>
            <a:off x="5450125" y="4020238"/>
            <a:ext cx="12270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/>
              <a:t>16. </a:t>
            </a:r>
            <a:endParaRPr sz="900"/>
          </a:p>
        </p:txBody>
      </p:sp>
      <p:sp>
        <p:nvSpPr>
          <p:cNvPr id="237" name="Google Shape;237;p17"/>
          <p:cNvSpPr txBox="1"/>
          <p:nvPr/>
        </p:nvSpPr>
        <p:spPr>
          <a:xfrm>
            <a:off x="1952950" y="2638900"/>
            <a:ext cx="9396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/>
              <a:t>17. </a:t>
            </a:r>
            <a:endParaRPr sz="2000"/>
          </a:p>
        </p:txBody>
      </p:sp>
      <p:sp>
        <p:nvSpPr>
          <p:cNvPr id="238" name="Google Shape;238;p17"/>
          <p:cNvSpPr txBox="1"/>
          <p:nvPr/>
        </p:nvSpPr>
        <p:spPr>
          <a:xfrm>
            <a:off x="150150" y="2717025"/>
            <a:ext cx="122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/>
              <a:t>Djupa </a:t>
            </a:r>
            <a:r>
              <a:rPr lang="sv" sz="800"/>
              <a:t>posteriora gruppen</a:t>
            </a:r>
            <a:endParaRPr sz="800"/>
          </a:p>
        </p:txBody>
      </p:sp>
      <p:sp>
        <p:nvSpPr>
          <p:cNvPr id="239" name="Google Shape;239;p17"/>
          <p:cNvSpPr txBox="1"/>
          <p:nvPr/>
        </p:nvSpPr>
        <p:spPr>
          <a:xfrm>
            <a:off x="95950" y="2732475"/>
            <a:ext cx="971100" cy="400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/>
              <a:t>19. Vilken muskelgrupp?</a:t>
            </a:r>
            <a:endParaRPr sz="700"/>
          </a:p>
        </p:txBody>
      </p:sp>
      <p:cxnSp>
        <p:nvCxnSpPr>
          <p:cNvPr id="240" name="Google Shape;240;p17"/>
          <p:cNvCxnSpPr>
            <a:stCxn id="239" idx="3"/>
            <a:endCxn id="235" idx="1"/>
          </p:cNvCxnSpPr>
          <p:nvPr/>
        </p:nvCxnSpPr>
        <p:spPr>
          <a:xfrm flipH="1" rot="10800000">
            <a:off x="1067050" y="2335875"/>
            <a:ext cx="621900" cy="5967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17"/>
          <p:cNvCxnSpPr>
            <a:stCxn id="239" idx="3"/>
            <a:endCxn id="237" idx="1"/>
          </p:cNvCxnSpPr>
          <p:nvPr/>
        </p:nvCxnSpPr>
        <p:spPr>
          <a:xfrm flipH="1" rot="10800000">
            <a:off x="1067050" y="2885175"/>
            <a:ext cx="885900" cy="474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17"/>
          <p:cNvCxnSpPr>
            <a:stCxn id="239" idx="3"/>
          </p:cNvCxnSpPr>
          <p:nvPr/>
        </p:nvCxnSpPr>
        <p:spPr>
          <a:xfrm>
            <a:off x="1067050" y="2932575"/>
            <a:ext cx="660300" cy="1951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17"/>
          <p:cNvCxnSpPr/>
          <p:nvPr/>
        </p:nvCxnSpPr>
        <p:spPr>
          <a:xfrm flipH="1" rot="10800000">
            <a:off x="1736900" y="4884400"/>
            <a:ext cx="4342200" cy="48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17"/>
          <p:cNvCxnSpPr>
            <a:endCxn id="236" idx="2"/>
          </p:cNvCxnSpPr>
          <p:nvPr/>
        </p:nvCxnSpPr>
        <p:spPr>
          <a:xfrm rot="10800000">
            <a:off x="6063625" y="4343338"/>
            <a:ext cx="20400" cy="5412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17"/>
          <p:cNvSpPr txBox="1"/>
          <p:nvPr/>
        </p:nvSpPr>
        <p:spPr>
          <a:xfrm>
            <a:off x="3044225" y="272675"/>
            <a:ext cx="13365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20.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1952950" y="3214225"/>
            <a:ext cx="939600" cy="32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900"/>
              <a:t>21.</a:t>
            </a:r>
            <a:endParaRPr sz="900"/>
          </a:p>
        </p:txBody>
      </p:sp>
      <p:sp>
        <p:nvSpPr>
          <p:cNvPr id="247" name="Google Shape;247;p17"/>
          <p:cNvSpPr txBox="1"/>
          <p:nvPr/>
        </p:nvSpPr>
        <p:spPr>
          <a:xfrm>
            <a:off x="4090625" y="3997200"/>
            <a:ext cx="1069200" cy="415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500"/>
              <a:t>24</a:t>
            </a:r>
            <a:r>
              <a:rPr lang="sv" sz="1500"/>
              <a:t>.</a:t>
            </a:r>
            <a:endParaRPr sz="1500"/>
          </a:p>
        </p:txBody>
      </p:sp>
      <p:sp>
        <p:nvSpPr>
          <p:cNvPr id="248" name="Google Shape;248;p17"/>
          <p:cNvSpPr txBox="1"/>
          <p:nvPr/>
        </p:nvSpPr>
        <p:spPr>
          <a:xfrm>
            <a:off x="6274725" y="2808825"/>
            <a:ext cx="939600" cy="492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/>
              <a:t>25</a:t>
            </a:r>
            <a:r>
              <a:rPr lang="sv" sz="2000"/>
              <a:t>.</a:t>
            </a:r>
            <a:endParaRPr sz="2000"/>
          </a:p>
        </p:txBody>
      </p:sp>
      <p:sp>
        <p:nvSpPr>
          <p:cNvPr id="249" name="Google Shape;249;p17"/>
          <p:cNvSpPr txBox="1"/>
          <p:nvPr/>
        </p:nvSpPr>
        <p:spPr>
          <a:xfrm>
            <a:off x="6149625" y="1179250"/>
            <a:ext cx="917400" cy="492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/>
              <a:t>26.</a:t>
            </a:r>
            <a:endParaRPr sz="2000"/>
          </a:p>
        </p:txBody>
      </p:sp>
      <p:sp>
        <p:nvSpPr>
          <p:cNvPr id="250" name="Google Shape;250;p17"/>
          <p:cNvSpPr txBox="1"/>
          <p:nvPr/>
        </p:nvSpPr>
        <p:spPr>
          <a:xfrm>
            <a:off x="1964050" y="1555750"/>
            <a:ext cx="917400" cy="4926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/>
              <a:t>27.</a:t>
            </a:r>
            <a:endParaRPr sz="2000"/>
          </a:p>
        </p:txBody>
      </p:sp>
      <p:pic>
        <p:nvPicPr>
          <p:cNvPr id="251" name="Google Shape;25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8319" y="1069756"/>
            <a:ext cx="885900" cy="38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8725" y="3972975"/>
            <a:ext cx="998347" cy="4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